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1121058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34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16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жаңбыр, таңертең және күндіз қатты жаңбыр жауады. Оңтүстік-батыстан, батыстан жел соғады, күші 8-13, таңертең және күндіз екпіні 15-20, кей уқытта 23 м/с. Ауа температурасы түнде 1-3, күндіз 8-10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18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17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18 ақпанға дейін</a:t>
            </a:r>
            <a:endParaRPr lang="en-US" altLang="ru-RU" sz="1200" b="1" dirty="0">
              <a:latin typeface="Times New Roman" pitchFamily="18" charset="0"/>
              <a:cs typeface="Times New Roman" pitchFamily="18" charset="0"/>
            </a:endParaRPr>
          </a:p>
          <a:p>
            <a:pPr lvl="0" indent="182563" algn="just"/>
            <a:r>
              <a:rPr lang="kk-KZ" sz="1100" smtClean="0">
                <a:latin typeface="Times New Roman" pitchFamily="18" charset="0"/>
                <a:cs typeface="Times New Roman" pitchFamily="18" charset="0"/>
              </a:rPr>
              <a:t>Көшпелі </a:t>
            </a:r>
            <a:r>
              <a:rPr lang="kk-KZ" sz="1100" smtClean="0">
                <a:latin typeface="Times New Roman" pitchFamily="18" charset="0"/>
                <a:cs typeface="Times New Roman" pitchFamily="18" charset="0"/>
              </a:rPr>
              <a:t>бұлтты, кей уақытта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28599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13539</TotalTime>
  <Words>617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2773</cp:revision>
  <cp:lastPrinted>2021-07-01T03:56:27Z</cp:lastPrinted>
  <dcterms:created xsi:type="dcterms:W3CDTF">2018-03-27T06:03:00Z</dcterms:created>
  <dcterms:modified xsi:type="dcterms:W3CDTF">2023-02-16T06:10:04Z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