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90" d="100"/>
          <a:sy n="90" d="100"/>
        </p:scale>
        <p:origin x="-714" y="-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3524068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16632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юго-восточный 9-14 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indent="269875" algn="just">
              <a:defRPr/>
            </a:pP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южный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13868</TotalTime>
  <Words>592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2838</cp:revision>
  <cp:lastPrinted>2021-07-01T03:56:27Z</cp:lastPrinted>
  <dcterms:created xsi:type="dcterms:W3CDTF">2018-03-27T06:03:00Z</dcterms:created>
  <dcterms:modified xsi:type="dcterms:W3CDTF">2023-02-16T07:07:54Z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