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310465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4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39379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 облачность, ночью небольшой снег, гололед. Ветер северо-западный 7-12 м/с. Температура воздуха ночью 2-4 мороза, днем 1-3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16396</TotalTime>
  <Words>538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2630</cp:revision>
  <cp:lastPrinted>2021-10-15T03:50:29Z</cp:lastPrinted>
  <dcterms:created xsi:type="dcterms:W3CDTF">2018-03-27T06:03:00Z</dcterms:created>
  <dcterms:modified xsi:type="dcterms:W3CDTF">2023-02-16T07:06:16Z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