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231119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1167072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738207"/>
              </p:ext>
            </p:extLst>
          </p:nvPr>
        </p:nvGraphicFramePr>
        <p:xfrm>
          <a:off x="5025008" y="3928968"/>
          <a:ext cx="4654077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296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23174"/>
            <a:ext cx="4798916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17 февраля 2023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5-10 м/с. Температура воздуха ночью 26-28, днем 14-16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18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 м/с. Температура воздуха 19-21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февраля, ночью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накоплению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повышенный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20349</TotalTime>
  <Words>643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3307</cp:revision>
  <cp:lastPrinted>2021-11-30T05:55:24Z</cp:lastPrinted>
  <dcterms:created xsi:type="dcterms:W3CDTF">2018-03-27T06:03:00Z</dcterms:created>
  <dcterms:modified xsi:type="dcterms:W3CDTF">2023-02-16T06:09:02Z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