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6754" autoAdjust="0"/>
  </p:normalViewPr>
  <p:slideViewPr>
    <p:cSldViewPr>
      <p:cViewPr>
        <p:scale>
          <a:sx n="75" d="100"/>
          <a:sy n="75" d="100"/>
        </p:scale>
        <p:origin x="-666" y="-1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A894CB4-D2DD-446E-AAEC-E69133D786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8E744-782C-4F03-A988-F48C75FF5B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A6673-7886-4DCC-A959-A7E96180A5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24438-3364-468E-8330-62B779C98C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B09E7-AA0F-4999-B614-39B7D1C656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F5577-3773-47A8-808E-D64BFBA40D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3FEC3-9D87-4D9F-A3D4-DCDC0AFAFF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5B3F2-5E82-4197-98DA-932E8018CA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A422F-2807-45B8-ACB1-9F2D544933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06B31-A702-459E-81DD-D3A234D84A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CC6AA-7835-49A6-87F9-4179BCB7FE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0987F-0265-415A-9F0C-921AFB3704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8295380-3DE2-4526-9BD7-AE85174AD9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47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i="1">
                <a:solidFill>
                  <a:srgbClr val="002060"/>
                </a:solidFill>
                <a:cs typeface="宋体"/>
              </a:rPr>
              <a:t>16</a:t>
            </a:r>
            <a:r>
              <a:rPr lang="kk-KZ" altLang="zh-CN" b="1" i="1">
                <a:solidFill>
                  <a:srgbClr val="002060"/>
                </a:solidFill>
                <a:cs typeface="宋体"/>
              </a:rPr>
              <a:t> февраля </a:t>
            </a:r>
            <a:r>
              <a:rPr lang="kk-KZ" altLang="zh-CN" i="1">
                <a:solidFill>
                  <a:srgbClr val="002060"/>
                </a:solidFill>
                <a:cs typeface="宋体"/>
              </a:rPr>
              <a:t>2023</a:t>
            </a:r>
            <a:r>
              <a:rPr lang="kk-KZ" altLang="zh-CN" b="1" i="1">
                <a:solidFill>
                  <a:srgbClr val="002060"/>
                </a:solidFill>
                <a:cs typeface="宋体"/>
              </a:rPr>
              <a:t>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2112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17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16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17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временами осадки (дождь, снег). Ветер восточный 2-7 м/с. Температура воздуха ночью 0-2 мороза, днем 5-7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18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17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18 февраля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временами осадки (дождь, снег). Туман. Ветер юго-восточный 3-8 м/с. Температура воздуха 0-2 мороза.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17, ночью 18 февраля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16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23043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8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359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367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3761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368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398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Аманкулова С.Л.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15597</TotalTime>
  <Words>556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3126</cp:revision>
  <cp:lastPrinted>2021-07-01T09:11:30Z</cp:lastPrinted>
  <dcterms:created xsi:type="dcterms:W3CDTF">2018-03-27T06:03:00Z</dcterms:created>
  <dcterms:modified xsi:type="dcterms:W3CDTF">2023-02-16T06:49:21Z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