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1827265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47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ожидается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феврал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ночью снег, днем осадки (дождь, снег)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Временами туман, гололед.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 переходом на юго-западный 9-14, днем порывы 15-20, временами 23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0-2 мороза,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8-10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временами снег, туман, гололед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юго-западный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мороза.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5009121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1590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0,46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Баймбетова С. А.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14664</TotalTime>
  <Words>591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2960</cp:revision>
  <cp:lastPrinted>2023-02-16T06:51:26Z</cp:lastPrinted>
  <dcterms:created xsi:type="dcterms:W3CDTF">2018-03-27T06:03:00Z</dcterms:created>
  <dcterms:modified xsi:type="dcterms:W3CDTF">2023-02-16T06:52:15Z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