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87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снег. Ветер восточный, юго-восточный 9-14 м/с. Температура воздуха ночью и днем 8-10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небольшой снег. Ветер южный 7-12 м/с. Температура воздуха  9-11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71761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Кулекенова Д.О./Проненко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14745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2825</cp:revision>
  <cp:lastPrinted>2021-02-03T11:37:00Z</cp:lastPrinted>
  <dcterms:created xsi:type="dcterms:W3CDTF">2018-03-27T06:03:00Z</dcterms:created>
  <dcterms:modified xsi:type="dcterms:W3CDTF">2023-02-16T07:54:08Z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