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84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16047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17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3-8 м/с. Температура воздуха ночью 21-23, днем 8-10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18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10-12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48873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0.771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0.454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977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0.195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267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1.333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14805</TotalTime>
  <Words>603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2563</cp:revision>
  <cp:lastPrinted>2021-07-01T03:56:27Z</cp:lastPrinted>
  <dcterms:created xsi:type="dcterms:W3CDTF">2018-03-27T06:03:00Z</dcterms:created>
  <dcterms:modified xsi:type="dcterms:W3CDTF">2023-02-16T06:35:36Z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