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533943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юго-восточный 3-8 м/с. Температура воздуха ночью 18-20,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юго-восточный 5-10 м/с. 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150315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15813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2021-07-01T03:56:27Z</cp:lastPrinted>
  <dcterms:created xsi:type="dcterms:W3CDTF">2018-03-27T06:03:00Z</dcterms:created>
  <dcterms:modified xsi:type="dcterms:W3CDTF">2023-02-16T06:58:44Z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