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4751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мороза.</a:t>
            </a: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811568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16883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2715</cp:revision>
  <cp:lastPrinted>2021-07-01T03:56:27Z</cp:lastPrinted>
  <dcterms:created xsi:type="dcterms:W3CDTF">2018-03-27T06:03:00Z</dcterms:created>
  <dcterms:modified xsi:type="dcterms:W3CDTF">2023-02-16T07:47:38Z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