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60136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15</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15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түнде </a:t>
            </a:r>
            <a:r>
              <a:rPr lang="kk-KZ" sz="1200" dirty="0">
                <a:latin typeface="Times New Roman"/>
                <a:ea typeface="Times New Roman"/>
              </a:rPr>
              <a:t>қар, күндіз жауын-шашын, кей уақытта қатты жауын-шашын (жаңбыр, қар</a:t>
            </a:r>
            <a:r>
              <a:rPr lang="kk-KZ" sz="1200" dirty="0" smtClean="0">
                <a:latin typeface="Times New Roman"/>
                <a:ea typeface="Times New Roman"/>
              </a:rPr>
              <a:t>) </a:t>
            </a:r>
            <a:r>
              <a:rPr lang="kk-KZ" sz="1200" dirty="0" smtClean="0">
                <a:solidFill>
                  <a:prstClr val="black"/>
                </a:solidFill>
                <a:latin typeface="Times New Roman" pitchFamily="18" charset="0"/>
                <a:cs typeface="Times New Roman" pitchFamily="18" charset="0"/>
              </a:rPr>
              <a:t>жауады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1-3 градус 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кей уақытта </a:t>
            </a:r>
            <a:r>
              <a:rPr lang="kk-KZ" sz="1200" dirty="0">
                <a:solidFill>
                  <a:prstClr val="black"/>
                </a:solidFill>
                <a:latin typeface="Times New Roman"/>
                <a:ea typeface="Times New Roman"/>
              </a:rPr>
              <a:t>жауын-шашын (жаңбыр, қар</a:t>
            </a:r>
            <a:r>
              <a:rPr lang="kk-KZ" sz="1200" dirty="0" smtClean="0">
                <a:solidFill>
                  <a:prstClr val="black"/>
                </a:solidFill>
                <a:latin typeface="Times New Roman"/>
                <a:ea typeface="Times New Roman"/>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тұман, көктайғақ болады.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 </a:t>
            </a:r>
            <a:r>
              <a:rPr lang="kk-KZ" sz="1200">
                <a:solidFill>
                  <a:prstClr val="black"/>
                </a:solidFill>
                <a:latin typeface="Times New Roman" pitchFamily="18" charset="0"/>
                <a:cs typeface="Times New Roman" pitchFamily="18" charset="0"/>
              </a:rPr>
              <a:t>градус </a:t>
            </a:r>
            <a:r>
              <a:rPr lang="kk-KZ" sz="1200" smtClean="0">
                <a:solidFill>
                  <a:prstClr val="black"/>
                </a:solidFill>
                <a:latin typeface="Times New Roman" pitchFamily="18" charset="0"/>
                <a:cs typeface="Times New Roman" pitchFamily="18" charset="0"/>
              </a:rPr>
              <a:t>аяз-1 градус 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ақпанда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18390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14524</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2928</cp:revision>
  <cp:lastPrinted>2023-02-15T06:40:21Z</cp:lastPrinted>
  <dcterms:created xsi:type="dcterms:W3CDTF">2018-03-27T06:03:00Z</dcterms:created>
  <dcterms:modified xsi:type="dcterms:W3CDTF">2023-02-15T06:41:16Z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