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3025650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28</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жаңбыр, таңертең және күндіз қатты жаңбыр жауады. Оңтүстік-ш</a:t>
            </a:r>
            <a:r>
              <a:rPr lang="uz-Cyrl-UZ" sz="1100" dirty="0" smtClean="0">
                <a:latin typeface="Times New Roman" pitchFamily="18" charset="0"/>
                <a:cs typeface="Times New Roman" pitchFamily="18" charset="0"/>
              </a:rPr>
              <a:t>ығыстан </a:t>
            </a:r>
            <a:r>
              <a:rPr lang="uz-Cyrl-UZ" sz="1100" dirty="0" smtClean="0">
                <a:latin typeface="Times New Roman" pitchFamily="18" charset="0"/>
                <a:cs typeface="Times New Roman" pitchFamily="18" charset="0"/>
              </a:rPr>
              <a:t>оңтүстік-батысқа ауысатын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 градус </a:t>
            </a:r>
            <a:r>
              <a:rPr lang="kk-KZ" sz="1100" dirty="0" smtClean="0">
                <a:latin typeface="Times New Roman" pitchFamily="18" charset="0"/>
                <a:cs typeface="Times New Roman" pitchFamily="18" charset="0"/>
              </a:rPr>
              <a:t>аяз, күндіз  </a:t>
            </a:r>
            <a:r>
              <a:rPr lang="kk-KZ" sz="1100" dirty="0" smtClean="0">
                <a:latin typeface="Times New Roman" pitchFamily="18" charset="0"/>
                <a:cs typeface="Times New Roman" pitchFamily="18" charset="0"/>
              </a:rPr>
              <a:t>8-10 градус </a:t>
            </a:r>
            <a:r>
              <a:rPr lang="kk-KZ" sz="1100" dirty="0" smtClean="0">
                <a:latin typeface="Times New Roman" pitchFamily="18" charset="0"/>
                <a:cs typeface="Times New Roman" pitchFamily="18" charset="0"/>
              </a:rPr>
              <a:t>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қаңтарға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 жаңбыр</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smtClean="0">
                <a:solidFill>
                  <a:schemeClr val="tx1"/>
                </a:solidFill>
                <a:latin typeface="Times New Roman" panose="02020603050405020304" pitchFamily="18" charset="0"/>
                <a:cs typeface="Times New Roman" panose="02020603050405020304" pitchFamily="18" charset="0"/>
              </a:rPr>
              <a:t> 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13545</TotalTime>
  <Words>602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2771</cp:revision>
  <cp:lastPrinted>2021-07-01T03:56:27Z</cp:lastPrinted>
  <dcterms:created xsi:type="dcterms:W3CDTF">2018-03-27T06:03:00Z</dcterms:created>
  <dcterms:modified xsi:type="dcterms:W3CDTF">2023-02-15T07:03:15Z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