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8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742003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24-26, күндіз 10-12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17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6-11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20-22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324743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0.694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128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0.427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920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0.184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254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1.269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66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0.165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13924</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2534</cp:revision>
  <cp:lastPrinted>2021-07-01T07:38:07Z</cp:lastPrinted>
  <dcterms:created xsi:type="dcterms:W3CDTF">2018-03-27T06:03:00Z</dcterms:created>
  <dcterms:modified xsi:type="dcterms:W3CDTF">2023-02-15T06:34:52Z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