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30851572"/>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10712090"/>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2019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33501"/>
            <a:ext cx="4794914" cy="1985159"/>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ақпанға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15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ақпанн</a:t>
            </a:r>
            <a:r>
              <a:rPr lang="kk-KZ" altLang="ru-RU" sz="1200" b="1" dirty="0" smtClean="0">
                <a:solidFill>
                  <a:prstClr val="black"/>
                </a:solidFill>
                <a:latin typeface="Times New Roman" panose="02020603050405020304" pitchFamily="18" charset="0"/>
                <a:cs typeface="Times New Roman" panose="02020603050405020304" pitchFamily="18" charset="0"/>
              </a:rPr>
              <a:t>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16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 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батыстан </a:t>
            </a:r>
            <a:r>
              <a:rPr lang="kk-KZ" sz="1200" dirty="0" smtClean="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және күндіз 8-10° </a:t>
            </a:r>
            <a:r>
              <a:rPr lang="kk-KZ" sz="1200" dirty="0">
                <a:solidFill>
                  <a:prstClr val="black"/>
                </a:solidFill>
                <a:latin typeface="Times New Roman" pitchFamily="18" charset="0"/>
                <a:cs typeface="Times New Roman" pitchFamily="18" charset="0"/>
              </a:rPr>
              <a:t>аяз.</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17 ақпанға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 </a:t>
            </a:r>
            <a:r>
              <a:rPr lang="ru-RU" sz="1200" b="1" dirty="0">
                <a:solidFill>
                  <a:srgbClr val="000000"/>
                </a:solidFill>
                <a:latin typeface="Times New Roman" panose="02020603050405020304" pitchFamily="18" charset="0"/>
                <a:cs typeface="Times New Roman" panose="02020603050405020304" pitchFamily="18" charset="0"/>
                <a:sym typeface="+mn-ea"/>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smtClean="0">
                <a:solidFill>
                  <a:prstClr val="black"/>
                </a:solidFill>
                <a:latin typeface="Times New Roman" pitchFamily="18" charset="0"/>
                <a:cs typeface="Times New Roman" pitchFamily="18" charset="0"/>
              </a:rPr>
              <a:t>соғады 2-7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30942" y="219598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А.Т.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400" b="1" i="1" dirty="0" smtClean="0">
                <a:solidFill>
                  <a:srgbClr val="000000"/>
                </a:solidFill>
                <a:latin typeface="Times New Roman" panose="02020603050405020304" pitchFamily="18" charset="0"/>
                <a:cs typeface="Times New Roman" panose="02020603050405020304" pitchFamily="18" charset="0"/>
              </a:rPr>
              <a:t> А.Н.</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559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2661</cp:revision>
  <cp:lastPrinted>2021-07-01T03:56:27Z</cp:lastPrinted>
  <dcterms:created xsi:type="dcterms:W3CDTF">2018-03-27T06:03:00Z</dcterms:created>
  <dcterms:modified xsi:type="dcterms:W3CDTF">2023-02-15T07:15:57Z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