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4" d="100"/>
          <a:sy n="104" d="100"/>
        </p:scale>
        <p:origin x="132"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64508819"/>
              </p:ext>
            </p:extLst>
          </p:nvPr>
        </p:nvGraphicFramePr>
        <p:xfrm>
          <a:off x="307975" y="2357617"/>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4592176"/>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0,011</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0,672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0,033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1553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0,311</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0,137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0,024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0,663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en-US" altLang="ru-RU" sz="1100" b="1" dirty="0" smtClean="0">
                <a:latin typeface="Times New Roman" panose="02020603050405020304" pitchFamily="18" charset="0"/>
                <a:cs typeface="Times New Roman" panose="02020603050405020304" pitchFamily="18" charset="0"/>
              </a:rPr>
              <a:t>1</a:t>
            </a:r>
            <a:r>
              <a:rPr lang="kk-KZ" altLang="ru-RU" sz="1100" b="1" dirty="0" smtClean="0">
                <a:latin typeface="Times New Roman" panose="02020603050405020304" pitchFamily="18" charset="0"/>
                <a:cs typeface="Times New Roman" panose="02020603050405020304" pitchFamily="18" charset="0"/>
              </a:rPr>
              <a:t>6</a:t>
            </a:r>
            <a:r>
              <a:rPr lang="en-US" alt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6</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аздаған жауын-шашын (жаңбыр, қар), көктайғақ</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екпіні 15-18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3-5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7</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6</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7</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3-5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19155</TotalTime>
  <Words>590</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2665</cp:revision>
  <cp:lastPrinted>2021-07-01T07:38:07Z</cp:lastPrinted>
  <dcterms:created xsi:type="dcterms:W3CDTF">2018-03-27T06:03:00Z</dcterms:created>
  <dcterms:modified xsi:type="dcterms:W3CDTF">2023-02-15T06:56:24Z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