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84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691725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16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2-7 м/с. Температура воздуха ночью 24-26, днем 10-12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17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6-11 м/с. Температура воздуха 20-22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07038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0.694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0.427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0.184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1.269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0.165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14801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2562</cp:revision>
  <cp:lastPrinted>2021-07-01T03:56:27Z</cp:lastPrinted>
  <dcterms:created xsi:type="dcterms:W3CDTF">2018-03-27T06:03:00Z</dcterms:created>
  <dcterms:modified xsi:type="dcterms:W3CDTF">2023-02-15T06:35:03Z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