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27572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199915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30841"/>
            <a:ext cx="479891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17 февраля 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северных направлений 2-7 м/с. Температура воздуха ночью 25-27, днем 15-17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17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м/с. Температура воздуха 25-27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высокий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20341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3300</cp:revision>
  <cp:lastPrinted>2021-11-30T05:55:24Z</cp:lastPrinted>
  <dcterms:created xsi:type="dcterms:W3CDTF">2018-03-27T06:03:00Z</dcterms:created>
  <dcterms:modified xsi:type="dcterms:W3CDTF">2023-02-15T06:55:40Z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