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8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природных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7536539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5870401"/>
              </p:ext>
            </p:extLst>
          </p:nvPr>
        </p:nvGraphicFramePr>
        <p:xfrm>
          <a:off x="4989512" y="4393086"/>
          <a:ext cx="4747702" cy="182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небольшой снег, днём снег. Ветер юго-восточный с переходом на северо-западный 9-14 м/с. Температура воздуха ночью 5-7, днём 1-3 мороза.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3261"/>
            <a:chOff x="531521" y="3984610"/>
            <a:chExt cx="4291013" cy="191518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7075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Курмангалиева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18413</TotalTime>
  <Words>595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3042</cp:revision>
  <cp:lastPrinted>2021-07-01T03:56:27Z</cp:lastPrinted>
  <dcterms:created xsi:type="dcterms:W3CDTF">2018-03-27T06:03:00Z</dcterms:created>
  <dcterms:modified xsi:type="dcterms:W3CDTF">2023-02-15T06:46:06Z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