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>
        <p:scale>
          <a:sx n="90" d="100"/>
          <a:sy n="90" d="100"/>
        </p:scale>
        <p:origin x="-210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01C855-DFB4-4D6F-94B2-D22425C68F8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6DE82-A4E6-4A66-BDC0-2A09B33093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45629-A13F-48D9-B7F0-5EA1282031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7931F-BD92-43A2-B8EE-FC240E1D9D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2981D-FED9-44CB-AE02-5801FD7EB0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9007-079A-483D-9713-74AC616F6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B17CF-EEF2-4A53-81A5-DD8335451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AC828-FFCA-451E-A808-266F79B73C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FB990-05F2-4F0E-B192-D064E23BAB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F05E4-EB2B-4C21-83BB-11B428147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F0F8A-2175-4498-B4AB-9FE9414A56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FBC0F-9F97-46A5-94B1-B6F91EB482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01C983-F59B-4D41-AD33-851662C207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15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16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днем небольшие осадки (дождь, мокрый снег). Ветер северо-восточный 2-7 м/с. Температура воздуха ночью 3-5 мороза, днем 1-3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осадки (дождь, мокрый снег). Туман. Ветер юго-восточный 3-8 м/с. Температура воздуха 0-2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16, ночью 17 февраля метеорологические условия будут способствовать </a:t>
            </a:r>
            <a:r>
              <a:rPr lang="ru-RU" altLang="en-US" b="1">
                <a:solidFill>
                  <a:schemeClr val="accent2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accent2"/>
                </a:solidFill>
                <a:sym typeface="+mn-ea"/>
              </a:rPr>
              <a:t>повышенный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859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514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516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4528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568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15591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3123</cp:revision>
  <cp:lastPrinted>2021-07-01T09:11:30Z</cp:lastPrinted>
  <dcterms:created xsi:type="dcterms:W3CDTF">2018-03-27T06:03:00Z</dcterms:created>
  <dcterms:modified xsi:type="dcterms:W3CDTF">2023-02-15T07:43:25Z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