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85296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3563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1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100" dirty="0">
                <a:latin typeface="Times New Roman"/>
                <a:cs typeface="Times New Roman"/>
              </a:rPr>
              <a:t>О</a:t>
            </a:r>
            <a:r>
              <a:rPr lang="kk-KZ" sz="1100" smtClean="0">
                <a:latin typeface="Times New Roman"/>
                <a:ea typeface="Calibri"/>
                <a:cs typeface="Times New Roman"/>
              </a:rPr>
              <a:t>блачно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,</a:t>
            </a:r>
            <a:r>
              <a:rPr lang="kk-KZ" sz="1100" dirty="0">
                <a:latin typeface="Times New Roman"/>
                <a:ea typeface="Calibri"/>
                <a:cs typeface="Times New Roman"/>
              </a:rPr>
              <a:t> ночью</a:t>
            </a:r>
            <a:r>
              <a:rPr lang="kk-KZ" sz="1100" dirty="0">
                <a:latin typeface="Times New Roman"/>
                <a:ea typeface="SimSun"/>
                <a:cs typeface="Times New Roman"/>
              </a:rPr>
              <a:t> снег, днем осадки, временами сильные осадки (дождь, снег). </a:t>
            </a:r>
            <a:r>
              <a:rPr lang="kk-KZ" sz="1100" dirty="0">
                <a:latin typeface="Times New Roman"/>
                <a:ea typeface="Calibri"/>
                <a:cs typeface="Times New Roman"/>
              </a:rPr>
              <a:t>Временами туман, гололед.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100" dirty="0">
                <a:latin typeface="Times New Roman"/>
                <a:ea typeface="Calibri"/>
                <a:cs typeface="Times New Roman"/>
              </a:rPr>
              <a:t>северо-восточный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. Температура воздуха ночью 1-3 мороза</a:t>
            </a:r>
            <a:r>
              <a:rPr lang="kk-KZ" sz="1100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kk-KZ" sz="1100" dirty="0">
                <a:latin typeface="Times New Roman"/>
                <a:ea typeface="Calibri"/>
                <a:cs typeface="Times New Roman"/>
              </a:rPr>
              <a:t>0-2 тепла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100" b="1" dirty="0">
                <a:latin typeface="Times New Roman"/>
                <a:ea typeface="Calibri"/>
                <a:cs typeface="Times New Roman"/>
              </a:rPr>
              <a:t>                                           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временами </a:t>
            </a:r>
            <a:r>
              <a:rPr lang="kk-KZ" sz="1100" dirty="0">
                <a:solidFill>
                  <a:prstClr val="black"/>
                </a:solidFill>
                <a:latin typeface="Times New Roman"/>
                <a:ea typeface="SimSun"/>
                <a:cs typeface="Times New Roman"/>
              </a:rPr>
              <a:t>осадки (дождь, снег</a:t>
            </a:r>
            <a:r>
              <a:rPr lang="kk-KZ" sz="1100" dirty="0" smtClean="0">
                <a:solidFill>
                  <a:prstClr val="black"/>
                </a:solidFill>
                <a:latin typeface="Times New Roman"/>
                <a:ea typeface="SimSun"/>
                <a:cs typeface="Times New Roman"/>
              </a:rPr>
              <a:t>)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туман, гололед. Ветер северо-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мороза-1 тепла.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15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15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68194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0,59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14654</TotalTime>
  <Words>625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2964</cp:revision>
  <cp:lastPrinted>2023-02-15T06:36:59Z</cp:lastPrinted>
  <dcterms:created xsi:type="dcterms:W3CDTF">2018-03-27T06:03:00Z</dcterms:created>
  <dcterms:modified xsi:type="dcterms:W3CDTF">2023-02-15T06:37:44Z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