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күндіз қар жауады. Оңтүстік-шығыстан, оңтүстіктен жел соғады, күші 9-14 м/с. Ауа температурасы түнде 14-16 градус аяз, күндіз 3-5 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16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16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кей уақыттарда қар жауады. Оңтүстік-шығыстан,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912554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14226</TotalTime>
  <Words>527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2783</cp:revision>
  <cp:lastPrinted>2021-07-01T07:38:07Z</cp:lastPrinted>
  <dcterms:created xsi:type="dcterms:W3CDTF">2018-03-27T06:03:00Z</dcterms:created>
  <dcterms:modified xsi:type="dcterms:W3CDTF">2023-02-14T06:33:44Z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