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505500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071209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0,354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2186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0,437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 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3995" y="21228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ақпанда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4990979" y="309058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17911</TotalTime>
  <Words>558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2658</cp:revision>
  <cp:lastPrinted>2021-07-01T03:56:27Z</cp:lastPrinted>
  <dcterms:created xsi:type="dcterms:W3CDTF">2018-03-27T06:03:00Z</dcterms:created>
  <dcterms:modified xsi:type="dcterms:W3CDTF">2023-02-14T06:00:22Z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