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3369838"/>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ақпанға</a:t>
            </a:r>
            <a:r>
              <a:rPr lang="kk-KZ" altLang="ru-RU" sz="1200" b="1" dirty="0">
                <a:latin typeface="Times New Roman" panose="02020603050405020304" pitchFamily="18" charset="0"/>
                <a:cs typeface="Times New Roman" panose="02020603050405020304" pitchFamily="18" charset="0"/>
              </a:rPr>
              <a:t> 2023 ж. сағ. 21-ден </a:t>
            </a:r>
            <a:r>
              <a:rPr lang="kk-KZ" altLang="ru-RU" sz="1200" b="1" dirty="0" smtClean="0">
                <a:latin typeface="Times New Roman" panose="02020603050405020304" pitchFamily="18" charset="0"/>
                <a:cs typeface="Times New Roman" panose="02020603050405020304" pitchFamily="18" charset="0"/>
              </a:rPr>
              <a:t>15</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2023 ж. сағ. 21 дейін</a:t>
            </a:r>
          </a:p>
          <a:p>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a:t>
            </a:r>
            <a:r>
              <a:rPr lang="kk-KZ" sz="1200" dirty="0">
                <a:latin typeface="Times New Roman" panose="02020603050405020304" pitchFamily="18" charset="0"/>
                <a:cs typeface="Times New Roman" panose="02020603050405020304" pitchFamily="18" charset="0"/>
              </a:rPr>
              <a:t>түстік-шығыстан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kk-KZ" sz="1200" b="1" dirty="0">
              <a:latin typeface="Times New Roman" panose="02020603050405020304" pitchFamily="18" charset="0"/>
              <a:cs typeface="Times New Roman" panose="02020603050405020304" pitchFamily="18" charset="0"/>
            </a:endParaRP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ақпанға </a:t>
            </a: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ақпанға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ақпанға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Оңтүстік-шығ</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жел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8003114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r>
                        <a:rPr lang="en-US"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701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502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r>
                        <a:rPr lang="en-US"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383977"/>
            <a:ext cx="466757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14 </a:t>
            </a:r>
            <a:r>
              <a:rPr lang="kk-KZ" sz="1200" kern="1400" dirty="0" smtClean="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kk-KZ" sz="1200" kern="1400" dirty="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жиналу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Кан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15658</TotalTime>
  <Words>584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2744</cp:revision>
  <cp:lastPrinted>2021-07-01T07:38:07Z</cp:lastPrinted>
  <dcterms:created xsi:type="dcterms:W3CDTF">2018-03-27T06:03:00Z</dcterms:created>
  <dcterms:modified xsi:type="dcterms:W3CDTF">2023-02-14T07:27:46Z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