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26406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909206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Түнде және таңертең тұман.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 2-7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70142" y="22956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a:t>
            </a:r>
            <a:r>
              <a:rPr lang="en-US"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ақпанда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37057" y="32332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19829</TotalTime>
  <Words>611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2820</cp:revision>
  <cp:lastPrinted>2021-07-01T03:56:27Z</cp:lastPrinted>
  <dcterms:created xsi:type="dcterms:W3CDTF">2018-03-27T06:03:00Z</dcterms:created>
  <dcterms:modified xsi:type="dcterms:W3CDTF">2023-02-14T05:55:21Z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