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84"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696560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ақпан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14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a:t>
            </a:r>
            <a:r>
              <a:rPr lang="kk-KZ" sz="1200" b="1" dirty="0">
                <a:solidFill>
                  <a:srgbClr val="000000"/>
                </a:solidFill>
                <a:latin typeface="Times New Roman" panose="02020603050405020304" pitchFamily="18" charset="0"/>
                <a:cs typeface="Times New Roman" panose="02020603050405020304" pitchFamily="18" charset="0"/>
              </a:rPr>
              <a:t> 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20-22, күндіз 9-11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16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sz="1200" b="1" dirty="0">
                <a:solidFill>
                  <a:srgbClr val="000000"/>
                </a:solidFill>
                <a:latin typeface="Times New Roman" panose="02020603050405020304" pitchFamily="18" charset="0"/>
                <a:cs typeface="Times New Roman" panose="02020603050405020304" pitchFamily="18" charset="0"/>
              </a:rPr>
              <a:t>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23-25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5766042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114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0.711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139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0.463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0.001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996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0.199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254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1.269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46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0.116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70063" y="3624467"/>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13923</TotalTime>
  <Words>561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2533</cp:revision>
  <cp:lastPrinted>2021-07-01T07:38:07Z</cp:lastPrinted>
  <dcterms:created xsi:type="dcterms:W3CDTF">2018-03-27T06:03:00Z</dcterms:created>
  <dcterms:modified xsi:type="dcterms:W3CDTF">2023-02-14T06:57:49Z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