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965019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56488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0,577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 2-7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41422" y="2144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ақпанда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41423" y="31200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18031</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2722</cp:revision>
  <cp:lastPrinted>2021-07-01T03:56:27Z</cp:lastPrinted>
  <dcterms:created xsi:type="dcterms:W3CDTF">2018-03-27T06:03:00Z</dcterms:created>
  <dcterms:modified xsi:type="dcterms:W3CDTF">2023-02-14T05:56:46Z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