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64988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50980"/>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3506" y="1882711"/>
            <a:ext cx="4952554" cy="120032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15 </a:t>
            </a:r>
            <a:r>
              <a:rPr lang="kk-KZ" altLang="en-US" sz="1200" dirty="0">
                <a:solidFill>
                  <a:schemeClr val="tx1"/>
                </a:solidFill>
                <a:latin typeface="Times New Roman" pitchFamily="18" charset="0"/>
                <a:cs typeface="Times New Roman" pitchFamily="18" charset="0"/>
                <a:sym typeface="+mn-ea"/>
              </a:rPr>
              <a:t>ақпан күні метеорологиялық жағдайлар қала атмосферасында ластаушы 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altLang="en-US" sz="1200" dirty="0">
                <a:solidFill>
                  <a:schemeClr val="tx1"/>
                </a:solidFill>
                <a:latin typeface="Times New Roman" pitchFamily="18" charset="0"/>
                <a:cs typeface="Times New Roman" pitchFamily="18" charset="0"/>
                <a:sym typeface="+mn-ea"/>
              </a:rPr>
              <a:t> ықпал етеді. 2023 жылдың </a:t>
            </a:r>
            <a:r>
              <a:rPr lang="kk-KZ" altLang="en-US" sz="1200" dirty="0" smtClean="0">
                <a:solidFill>
                  <a:schemeClr val="tx1"/>
                </a:solidFill>
                <a:latin typeface="Times New Roman" pitchFamily="18" charset="0"/>
                <a:cs typeface="Times New Roman" pitchFamily="18" charset="0"/>
                <a:sym typeface="+mn-ea"/>
              </a:rPr>
              <a:t>16 ақпанына </a:t>
            </a:r>
            <a:r>
              <a:rPr lang="kk-KZ" altLang="en-US" sz="1200" dirty="0">
                <a:solidFill>
                  <a:schemeClr val="tx1"/>
                </a:solidFill>
                <a:latin typeface="Times New Roman" pitchFamily="18" charset="0"/>
                <a:cs typeface="Times New Roman" pitchFamily="18" charset="0"/>
                <a:sym typeface="+mn-ea"/>
              </a:rPr>
              <a:t>қараған түні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smtClean="0">
                <a:solidFill>
                  <a:schemeClr val="tx1"/>
                </a:solidFill>
                <a:latin typeface="Times New Roman" pitchFamily="18" charset="0"/>
                <a:cs typeface="Times New Roman" pitchFamily="18" charset="0"/>
                <a:sym typeface="+mn-ea"/>
              </a:rPr>
              <a:t>Жалпы </a:t>
            </a:r>
            <a:r>
              <a:rPr lang="kk-KZ" altLang="en-US" sz="1200" dirty="0">
                <a:solidFill>
                  <a:schemeClr val="tx1"/>
                </a:solidFill>
                <a:latin typeface="Times New Roman" pitchFamily="18" charset="0"/>
                <a:cs typeface="Times New Roman" pitchFamily="18" charset="0"/>
                <a:sym typeface="+mn-ea"/>
              </a:rPr>
              <a:t>қала бойынша ауаның ластану деңгейі </a:t>
            </a:r>
            <a:r>
              <a:rPr lang="ru-RU" sz="1200" b="1" dirty="0" err="1" smtClean="0">
                <a:solidFill>
                  <a:srgbClr val="000000"/>
                </a:solidFill>
                <a:latin typeface="Times New Roman" panose="02020603050405020304" pitchFamily="18" charset="0"/>
              </a:rPr>
              <a:t>жоғары</a:t>
            </a:r>
            <a:r>
              <a:rPr lang="ru-RU"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0580508"/>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15804</TotalTime>
  <Words>583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2722</cp:revision>
  <cp:lastPrinted>2021-07-01T03:56:27Z</cp:lastPrinted>
  <dcterms:created xsi:type="dcterms:W3CDTF">2018-03-27T06:03:00Z</dcterms:created>
  <dcterms:modified xsi:type="dcterms:W3CDTF">2023-02-14T04:48:59Z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