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14" autoAdjust="0"/>
  </p:normalViewPr>
  <p:slideViewPr>
    <p:cSldViewPr showGuides="1">
      <p:cViewPr varScale="1">
        <p:scale>
          <a:sx n="114" d="100"/>
          <a:sy n="114" d="100"/>
        </p:scale>
        <p:origin x="111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35828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14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8904071"/>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14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329463"/>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Ш</a:t>
            </a:r>
            <a:r>
              <a:rPr lang="kk-KZ" sz="1100" kern="1400" dirty="0">
                <a:solidFill>
                  <a:srgbClr val="000000"/>
                </a:solidFill>
                <a:latin typeface="Times New Roman" panose="02020603050405020304" pitchFamily="18" charset="0"/>
                <a:ea typeface="Times New Roman" panose="02020603050405020304" pitchFamily="18" charset="0"/>
              </a:rPr>
              <a:t>ығыстан</a:t>
            </a:r>
            <a:r>
              <a:rPr lang="kk-KZ" sz="1100" dirty="0">
                <a:latin typeface="Times New Roman" panose="02020603050405020304" pitchFamily="18" charset="0"/>
                <a:cs typeface="Times New Roman" panose="02020603050405020304" pitchFamily="18" charset="0"/>
              </a:rPr>
              <a:t> жел соғады, күші 2-7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24-26, күндіз 13-15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3-8 м/с. Ауа температурасы түнде 23-25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заттард</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ың</a:t>
            </a:r>
            <a:r>
              <a:rPr lang="en-US"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жиналуына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ы</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қпал</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жоғары</a:t>
            </a:r>
            <a:r>
              <a:rPr lang="ru-RU" sz="1100" dirty="0">
                <a:solidFill>
                  <a:srgbClr val="000000"/>
                </a:solidFill>
                <a:latin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61336" y="2967335"/>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Овсянникова О.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20017</TotalTime>
  <Words>597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3311</cp:revision>
  <cp:lastPrinted>2023-01-16T10:13:34Z</cp:lastPrinted>
  <dcterms:created xsi:type="dcterms:W3CDTF">2018-03-27T06:03:00Z</dcterms:created>
  <dcterms:modified xsi:type="dcterms:W3CDTF">2023-02-14T07:02:44Z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