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250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№045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февраля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снег. Ветер юго-восточный, южный 9-14 м/с. Температура воздуха ночью 14-16, днем 3-5 мороза.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Ветер юго-восточный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717619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0,183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Снигирева Н.Г./Жакибаева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14713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2818</cp:revision>
  <cp:lastPrinted>2021-02-03T11:37:00Z</cp:lastPrinted>
  <dcterms:created xsi:type="dcterms:W3CDTF">2018-03-27T06:03:00Z</dcterms:created>
  <dcterms:modified xsi:type="dcterms:W3CDTF">2023-02-14T06:33:24Z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