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940766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14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6426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2-7 м/с. Температура воздуха 13-15°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77970" y="227685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3109" y="320557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18022</TotalTime>
  <Words>588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2627</cp:revision>
  <cp:lastPrinted>2021-10-14T11:15:53Z</cp:lastPrinted>
  <dcterms:created xsi:type="dcterms:W3CDTF">2018-03-27T06:03:00Z</dcterms:created>
  <dcterms:modified xsi:type="dcterms:W3CDTF">2023-02-14T05:59:29Z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