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06898997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062681"/>
            <a:ext cx="4876380" cy="101566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2023 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февраля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временами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2-7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65002" y="3263010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7434408"/>
              </p:ext>
            </p:extLst>
          </p:nvPr>
        </p:nvGraphicFramePr>
        <p:xfrm>
          <a:off x="4953000" y="4149080"/>
          <a:ext cx="4643470" cy="2272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15793</TotalTime>
  <Words>624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2662</cp:revision>
  <cp:lastPrinted>2021-07-01T03:56:27Z</cp:lastPrinted>
  <dcterms:created xsi:type="dcterms:W3CDTF">2018-03-27T06:03:00Z</dcterms:created>
  <dcterms:modified xsi:type="dcterms:W3CDTF">2023-02-14T04:49:02Z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