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8C0FC7E-251B-4B56-BAE6-EE355440FA5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CEF8-90A7-4968-9A12-F968E2107B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42E48-8758-4492-9216-66C9B73F1D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3DA4-5F64-415F-B9C0-6F274E4A7C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AA29C-3DE0-4F36-BB69-127C89FAD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4D7EE-E642-43B8-8199-8BF936308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84CDA-D3B2-4FD1-8256-0B827DEA3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25BDB-D7A0-4E04-9170-E4DCD43CFA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1CF02-F036-496A-AABB-1C6FB034B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E51A-8FDD-4577-B1A4-806DA80CC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0B27D-0269-4C9C-8269-0BF87C68A3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4A36A-649F-4602-87BE-0C1A98F35F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25234A-97C8-4137-A97D-D6A9447AC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14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4-6 мороза, днем 3-5 тепла.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февраля</a:t>
            </a: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3-5 мороза.</a:t>
            </a:r>
            <a:endParaRPr lang="ru-RU" altLang="ru-RU">
              <a:solidFill>
                <a:schemeClr val="tx1"/>
              </a:solidFill>
              <a:ea typeface="宋体"/>
              <a:cs typeface="宋体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15, ночью 16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859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7078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15584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3119</cp:revision>
  <cp:lastPrinted>2021-07-01T09:11:30Z</cp:lastPrinted>
  <dcterms:created xsi:type="dcterms:W3CDTF">2018-03-27T06:03:00Z</dcterms:created>
  <dcterms:modified xsi:type="dcterms:W3CDTF">2023-02-14T06:41:37Z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