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23387036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 февраля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14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673432504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81562" y="142852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февраля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февраля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февраля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утром и днем дождь. Ветер юго-западный с переходом на восточный 8-13 м/с. Температура воздуха ночью 1 мороза-1 тепла, днем 6-8 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16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с переходом на 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1-3 тепла</a:t>
            </a:r>
            <a:r>
              <a:rPr lang="ru-RU" sz="11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07167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февраля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накоплению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13132</TotalTime>
  <Words>639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2633</cp:revision>
  <cp:lastPrinted>2021-07-01T03:56:27Z</cp:lastPrinted>
  <dcterms:created xsi:type="dcterms:W3CDTF">2018-03-27T06:03:00Z</dcterms:created>
  <dcterms:modified xsi:type="dcterms:W3CDTF">2023-02-14T06:49:54Z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