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осадки (дождь, снег), гололед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восточный 9-14 м/с. Температура воздуха ночью 6-8 мороза, днем 0-2 тепла</a:t>
            </a:r>
            <a:r>
              <a:rPr lang="kk-KZ" sz="1200" dirty="0" smtClean="0"/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13944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2559</cp:revision>
  <cp:lastPrinted>2021-07-01T03:56:27Z</cp:lastPrinted>
  <dcterms:created xsi:type="dcterms:W3CDTF">2018-03-27T06:03:00Z</dcterms:created>
  <dcterms:modified xsi:type="dcterms:W3CDTF">2023-02-14T06:53:29Z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