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8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469793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15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2-7 м/с. Температура воздуха ночью 20-22, днем 9-11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16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23-25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043861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0.711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0.463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996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0.199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254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1.269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0.116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14798</TotalTime>
  <Words>603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2559</cp:revision>
  <cp:lastPrinted>2021-07-01T03:56:27Z</cp:lastPrinted>
  <dcterms:created xsi:type="dcterms:W3CDTF">2018-03-27T06:03:00Z</dcterms:created>
  <dcterms:modified xsi:type="dcterms:W3CDTF">2023-02-14T06:57:52Z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