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660538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964413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0,577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1-6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8561" y="2209804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4990981" y="29971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18566</TotalTime>
  <Words>597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2672</cp:revision>
  <cp:lastPrinted>2021-07-01T03:56:27Z</cp:lastPrinted>
  <dcterms:created xsi:type="dcterms:W3CDTF">2018-03-27T06:03:00Z</dcterms:created>
  <dcterms:modified xsi:type="dcterms:W3CDTF">2023-02-14T05:56:05Z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