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96356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409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ночью снег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с переходом на северо-восточный 9-14, днем порывы 15-20 м/с. Температура воздуха ночью 1-3 мороза, днем 2-4 тепла.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временами снег</a:t>
            </a:r>
            <a:r>
              <a:rPr lang="kk-KZ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гололед.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15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5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37070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14664</TotalTime>
  <Words>579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2959</cp:revision>
  <cp:lastPrinted>2023-01-18T06:16:28Z</cp:lastPrinted>
  <dcterms:created xsi:type="dcterms:W3CDTF">2018-03-27T06:03:00Z</dcterms:created>
  <dcterms:modified xsi:type="dcterms:W3CDTF">2023-02-14T05:38:46Z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