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09615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18895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16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Температура воздуха ночью 24-26, днем 13-15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16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23-25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06501" y="2977230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20328</TotalTime>
  <Words>632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3294</cp:revision>
  <cp:lastPrinted>2021-11-30T05:55:24Z</cp:lastPrinted>
  <dcterms:created xsi:type="dcterms:W3CDTF">2018-03-27T06:03:00Z</dcterms:created>
  <dcterms:modified xsi:type="dcterms:W3CDTF">2023-02-14T07:02:51Z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