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188362"/>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6994596"/>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түстіктен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25-27, күндіз 15-17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kern="1400" dirty="0">
                <a:solidFill>
                  <a:srgbClr val="000000"/>
                </a:solidFill>
                <a:latin typeface="Times New Roman" panose="02020603050405020304" pitchFamily="18" charset="0"/>
                <a:ea typeface="Times New Roman" panose="02020603050405020304" pitchFamily="18" charset="0"/>
              </a:rPr>
              <a:t>нтүстік-шығыстан</a:t>
            </a:r>
            <a:r>
              <a:rPr lang="kk-KZ" sz="1100" dirty="0">
                <a:latin typeface="Times New Roman" panose="02020603050405020304" pitchFamily="18" charset="0"/>
                <a:cs typeface="Times New Roman" panose="02020603050405020304" pitchFamily="18" charset="0"/>
              </a:rPr>
              <a:t> 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24-26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15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жиналуына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a:t>
            </a:r>
            <a:r>
              <a:rPr lang="ru-RU" sz="1100" dirty="0" err="1">
                <a:solidFill>
                  <a:srgbClr val="000000"/>
                </a:solidFill>
                <a:latin typeface="Times New Roman" panose="02020603050405020304" pitchFamily="18" charset="0"/>
              </a:rPr>
              <a:t>өмен</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19936</TotalTime>
  <Words>611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2023-01-16T10:13:34Z</cp:lastPrinted>
  <dcterms:created xsi:type="dcterms:W3CDTF">2018-03-27T06:03:00Z</dcterms:created>
  <dcterms:modified xsi:type="dcterms:W3CDTF">2023-02-13T04:58:32Z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