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6250107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42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145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таңертең жауын-шашын </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1 аяз-1 градус жылы, күндіз 8-10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0-2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13532</TotalTime>
  <Words>606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2770</cp:revision>
  <cp:lastPrinted>2021-07-01T03:56:27Z</cp:lastPrinted>
  <dcterms:created xsi:type="dcterms:W3CDTF">2018-03-27T06:03:00Z</dcterms:created>
  <dcterms:modified xsi:type="dcterms:W3CDTF">2023-02-13T08:12:55Z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