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108"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3576087"/>
              </p:ext>
            </p:extLst>
          </p:nvPr>
        </p:nvGraphicFramePr>
        <p:xfrm>
          <a:off x="307975" y="235761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459217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0,011</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1650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0,330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39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0,194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0,888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4</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4</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 </a:t>
            </a:r>
            <a:r>
              <a:rPr lang="ru-RU" sz="1100" dirty="0" smtClean="0">
                <a:solidFill>
                  <a:srgbClr val="000000"/>
                </a:solidFill>
                <a:latin typeface="Times New Roman" panose="02020603050405020304" pitchFamily="18" charset="0"/>
                <a:cs typeface="Times New Roman" panose="02020603050405020304" pitchFamily="18" charset="0"/>
                <a:sym typeface="+mn-ea"/>
              </a:rPr>
              <a:t>(к</a:t>
            </a:r>
            <a:r>
              <a:rPr lang="kk-KZ" sz="1100" dirty="0" smtClean="0">
                <a:solidFill>
                  <a:srgbClr val="000000"/>
                </a:solidFill>
                <a:latin typeface="Times New Roman" panose="02020603050405020304" pitchFamily="18" charset="0"/>
                <a:cs typeface="Times New Roman" panose="02020603050405020304" pitchFamily="18" charset="0"/>
                <a:sym typeface="+mn-ea"/>
              </a:rPr>
              <a:t>өбінесе қар</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жаяу</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бұрқасын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көктайғақ</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түнде кей уақытта 25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5</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4</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5</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юңтүстік-батыстан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тепла.</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19158</TotalTime>
  <Words>596</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2660</cp:revision>
  <cp:lastPrinted>2021-07-01T07:38:07Z</cp:lastPrinted>
  <dcterms:created xsi:type="dcterms:W3CDTF">2018-03-27T06:03:00Z</dcterms:created>
  <dcterms:modified xsi:type="dcterms:W3CDTF">2023-02-13T07:00:57Z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