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8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50858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5600452"/>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749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көктайғақ</a:t>
            </a:r>
            <a:r>
              <a:rPr lang="kk-KZ" sz="1200" dirty="0" smtClean="0">
                <a:latin typeface="Times New Roman" pitchFamily="18" charset="0"/>
                <a:cs typeface="Times New Roman" pitchFamily="18" charset="0"/>
              </a:rPr>
              <a:t>. Жел оңтүстік-батыстан </a:t>
            </a:r>
            <a:r>
              <a:rPr lang="kk-KZ" sz="1200" dirty="0" smtClean="0">
                <a:latin typeface="Times New Roman" pitchFamily="18" charset="0"/>
                <a:cs typeface="Times New Roman" pitchFamily="18" charset="0"/>
              </a:rPr>
              <a:t>оңтүстік-шығысқа ауысып </a:t>
            </a:r>
            <a:r>
              <a:rPr lang="kk-KZ" sz="1200" dirty="0" smtClean="0">
                <a:latin typeface="Times New Roman" pitchFamily="18" charset="0"/>
                <a:cs typeface="Times New Roman" pitchFamily="18" charset="0"/>
              </a:rPr>
              <a:t>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a:t>
            </a:r>
            <a:r>
              <a:rPr lang="kk-KZ" sz="1200" dirty="0" smtClean="0">
                <a:latin typeface="Times New Roman" pitchFamily="18" charset="0"/>
                <a:cs typeface="Times New Roman" pitchFamily="18" charset="0"/>
              </a:rPr>
              <a:t>-8,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15</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-8</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7341" y="2471834"/>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14 </a:t>
            </a:r>
            <a:r>
              <a:rPr lang="ru-RU" sz="1200" b="1" dirty="0" err="1">
                <a:solidFill>
                  <a:schemeClr val="tx1"/>
                </a:solidFill>
                <a:latin typeface="Times New Roman" panose="02020603050405020304" pitchFamily="18" charset="0"/>
                <a:cs typeface="Times New Roman" panose="02020603050405020304" pitchFamily="18" charset="0"/>
              </a:rPr>
              <a:t>ақпан</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a:solidFill>
                  <a:schemeClr val="tx1"/>
                </a:solidFill>
                <a:latin typeface="Times New Roman" panose="02020603050405020304" pitchFamily="18" charset="0"/>
                <a:cs typeface="Times New Roman" panose="02020603050405020304" pitchFamily="18" charset="0"/>
              </a:rPr>
              <a:t>5</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Орынбасар</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18169</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3231</cp:revision>
  <cp:lastPrinted>2021-07-01T03:56:27Z</cp:lastPrinted>
  <dcterms:created xsi:type="dcterms:W3CDTF">2018-03-27T06:03:00Z</dcterms:created>
  <dcterms:modified xsi:type="dcterms:W3CDTF">2023-02-13T07:19:11Z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