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88217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81091" y="2475584"/>
            <a:ext cx="436496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60938" y="81810"/>
            <a:ext cx="4795512" cy="25299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Временами туман, гололед.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5-7 мороза,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4-6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Временами туман, гололед.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20368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3455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14656</TotalTime>
  <Words>570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2958</cp:revision>
  <cp:lastPrinted>2023-01-18T06:16:28Z</cp:lastPrinted>
  <dcterms:created xsi:type="dcterms:W3CDTF">2018-03-27T06:03:00Z</dcterms:created>
  <dcterms:modified xsi:type="dcterms:W3CDTF">2023-02-13T06:43:31Z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