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F00187-2CF8-4947-97E0-C734CB1A86A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AC4A0-9153-4896-9797-6BC349D29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F464D-6CE3-4A2F-8BC6-B3D48C955D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E2C5C-4345-4C0D-83A7-B58D03657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0F928-43DE-4F91-BE62-B068213513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A386E-1E2B-41E5-B1C0-FED450317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42953-AA21-4BB3-BC97-EDDCB57DDB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9D0E8-4250-4F42-9BF1-532DA30771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F982E-6F11-4BF4-A04A-37CD168CA0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ABC99-DEB4-4922-B094-DCE383035C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FADEF-00D8-4E6F-83B0-D9BCCADB7F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B94E4-503F-4FDD-9755-BCBEB5A0A5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D6CC8C-07BA-415E-8EF2-13269EB8D1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13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14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7-9 мороза, днем 1-3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февраля</a:t>
            </a: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6-8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14, ночью 15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1455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15576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3114</cp:revision>
  <cp:lastPrinted>2021-07-01T09:11:30Z</cp:lastPrinted>
  <dcterms:created xsi:type="dcterms:W3CDTF">2018-03-27T06:03:00Z</dcterms:created>
  <dcterms:modified xsi:type="dcterms:W3CDTF">2023-02-13T06:52:19Z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