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8" d="100"/>
          <a:sy n="108" d="100"/>
        </p:scale>
        <p:origin x="114" y="29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8569370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2620878"/>
              </p:ext>
            </p:extLst>
          </p:nvPr>
        </p:nvGraphicFramePr>
        <p:xfrm>
          <a:off x="5007188" y="4021384"/>
          <a:ext cx="4667576" cy="196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0,888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О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блачно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, осадки (преимущественно снег), низовая метель, гололед. Ветер северо-западный, западный 9-14, порывы 15-20, ночью временами 25 м/с. Температура воздуха ночью 1-3 мороза, днем 2-4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16384</TotalTime>
  <Words>538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2624</cp:revision>
  <cp:lastPrinted>2021-10-15T03:50:29Z</cp:lastPrinted>
  <dcterms:created xsi:type="dcterms:W3CDTF">2018-03-27T06:03:00Z</dcterms:created>
  <dcterms:modified xsi:type="dcterms:W3CDTF">2023-02-13T06:56:03Z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