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59162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12081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20-22°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660" y="2109094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90981" y="29971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20692</TotalTime>
  <Words>653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2828</cp:revision>
  <cp:lastPrinted>2021-10-18T15:52:53Z</cp:lastPrinted>
  <dcterms:created xsi:type="dcterms:W3CDTF">2018-03-27T06:03:00Z</dcterms:created>
  <dcterms:modified xsi:type="dcterms:W3CDTF">2023-02-13T06:27:05Z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