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06213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498235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14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5-10 м/с. Температура воздуха ночью 25-27, днем 15-17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15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24-26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06501" y="2977230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20240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3288</cp:revision>
  <cp:lastPrinted>2021-11-30T05:55:24Z</cp:lastPrinted>
  <dcterms:created xsi:type="dcterms:W3CDTF">2018-03-27T06:03:00Z</dcterms:created>
  <dcterms:modified xsi:type="dcterms:W3CDTF">2023-02-13T04:57:57Z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