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снег. Ветер юго-восточный 7-12 м/с. Температура воздуха ночью 15-17, днем 7-9 мороза.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717619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14708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2814</cp:revision>
  <cp:lastPrinted>2021-02-03T11:37:00Z</cp:lastPrinted>
  <dcterms:created xsi:type="dcterms:W3CDTF">2018-03-27T06:03:00Z</dcterms:created>
  <dcterms:modified xsi:type="dcterms:W3CDTF">2023-02-13T07:26:09Z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