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8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4877196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5870401"/>
              </p:ext>
            </p:extLst>
          </p:nvPr>
        </p:nvGraphicFramePr>
        <p:xfrm>
          <a:off x="4989512" y="4393086"/>
          <a:ext cx="4747702" cy="182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749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гололед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преходом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юго-восточный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indent="144000" algn="ctr"/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</a:p>
          <a:p>
            <a:pPr lvl="0" indent="1440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3261"/>
            <a:chOff x="531521" y="3984610"/>
            <a:chExt cx="4291013" cy="191518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7075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Орынбасар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18407</TotalTime>
  <Words>595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3039</cp:revision>
  <cp:lastPrinted>2021-07-01T03:56:27Z</cp:lastPrinted>
  <dcterms:created xsi:type="dcterms:W3CDTF">2018-03-27T06:03:00Z</dcterms:created>
  <dcterms:modified xsi:type="dcterms:W3CDTF">2023-02-13T07:19:08Z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