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78" y="1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465338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14 февраля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 м/с. Температура воздуха ночью 19-21, днем 10-12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15 февраля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3-8 м/с. Температура воздуха 18-20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8973416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732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0,046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0,662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0,584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14792</TotalTime>
  <Words>603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2558</cp:revision>
  <cp:lastPrinted>2021-07-01T03:56:27Z</cp:lastPrinted>
  <dcterms:created xsi:type="dcterms:W3CDTF">2018-03-27T06:03:00Z</dcterms:created>
  <dcterms:modified xsi:type="dcterms:W3CDTF">2023-02-13T06:55:02Z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